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2" r:id="rId4"/>
  </p:sldMasterIdLst>
  <p:notesMasterIdLst>
    <p:notesMasterId r:id="rId16"/>
  </p:notesMasterIdLst>
  <p:sldIdLst>
    <p:sldId id="256" r:id="rId5"/>
    <p:sldId id="2146847054" r:id="rId6"/>
    <p:sldId id="262" r:id="rId7"/>
    <p:sldId id="263" r:id="rId8"/>
    <p:sldId id="265" r:id="rId9"/>
    <p:sldId id="2146847057" r:id="rId10"/>
    <p:sldId id="2146847063" r:id="rId11"/>
    <p:sldId id="2146847062" r:id="rId12"/>
    <p:sldId id="2146847061" r:id="rId13"/>
    <p:sldId id="2146847055" r:id="rId14"/>
    <p:sldId id="25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2BA97"/>
    <a:srgbClr val="8E6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3" d="100"/>
          <a:sy n="83" d="100"/>
        </p:scale>
        <p:origin x="658" y="-4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256A78-79A6-408F-8148-4F87BB81602D}" type="datetimeFigureOut">
              <a:rPr lang="en-IN" smtClean="0"/>
              <a:t>26-02-2025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E254F1-4415-47BF-9E91-C5D4B9A33350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80084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00175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2/26/2025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59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496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53029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1302026"/>
            <a:ext cx="11029615" cy="467332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2/26/2025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2443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2/26/2025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80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49285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1391479"/>
            <a:ext cx="5194767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1391479"/>
            <a:ext cx="5194769" cy="446957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3232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2/26/2025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59224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2/26/2025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63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2/26/2025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4949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2/26/2025</a:t>
            </a:fld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666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89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55714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1415198"/>
            <a:ext cx="11029616" cy="45728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2/26/2025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8" name="Picture 7" descr="Logo&#10;&#10;Description automatically generated">
            <a:extLst>
              <a:ext uri="{FF2B5EF4-FFF2-40B4-BE49-F238E27FC236}">
                <a16:creationId xmlns:a16="http://schemas.microsoft.com/office/drawing/2014/main" id="{14A64E4D-8DED-7830-2955-1BE78C5B065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485003" y="6437910"/>
            <a:ext cx="1125805" cy="365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9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11" r:id="rId5"/>
    <p:sldLayoutId id="2147483760" r:id="rId6"/>
    <p:sldLayoutId id="2147483762" r:id="rId7"/>
    <p:sldLayoutId id="2147483706" r:id="rId8"/>
    <p:sldLayoutId id="2147483709" r:id="rId9"/>
    <p:sldLayoutId id="2147483707" r:id="rId10"/>
    <p:sldLayoutId id="2147483708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8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11E26-4C38-41A6-9857-11032CEEC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9108" y="1821635"/>
            <a:ext cx="9144000" cy="977778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Secure Data Hiding In Images Using Steganography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-329782" y="1034321"/>
            <a:ext cx="12726648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CAPSTONE PROJECT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117529" y="4586365"/>
            <a:ext cx="7980183" cy="163121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Presented By: Darshan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Chotalia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Student Name : Darshan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Chotalia</a:t>
            </a:r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College Name &amp; Department : Bharti </a:t>
            </a:r>
            <a:r>
              <a:rPr lang="en-US" sz="2000" b="1" dirty="0" err="1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Vidhyapeeth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 – </a:t>
            </a:r>
          </a:p>
          <a:p>
            <a:r>
              <a:rPr lang="en-US" sz="2000" b="1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Information Technology </a:t>
            </a:r>
          </a:p>
          <a:p>
            <a:endParaRPr lang="en-US" sz="2000" b="1" dirty="0">
              <a:solidFill>
                <a:schemeClr val="accent1">
                  <a:lumMod val="75000"/>
                </a:schemeClr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5332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F968F13-9AC4-7120-7ACD-9F752C767D5D}"/>
              </a:ext>
            </a:extLst>
          </p:cNvPr>
          <p:cNvSpPr txBox="1">
            <a:spLocks/>
          </p:cNvSpPr>
          <p:nvPr/>
        </p:nvSpPr>
        <p:spPr>
          <a:xfrm>
            <a:off x="535670" y="844659"/>
            <a:ext cx="11029616" cy="530296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5000" lnSpcReduction="20000"/>
          </a:bodyPr>
          <a:lstStyle>
            <a:lvl1pPr algn="l" defTabSz="4572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2800" b="0" kern="1200" cap="all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4400" b="1" dirty="0">
                <a:solidFill>
                  <a:schemeClr val="accent1"/>
                </a:solidFill>
                <a:latin typeface="Arial"/>
                <a:cs typeface="Arial"/>
              </a:rPr>
              <a:t>Future scope(optional)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D716CB8-DDAF-78CB-1A14-BFFF26622705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748341" y="1719758"/>
            <a:ext cx="10695557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Improved Security: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Use AI to detect steganographic attacks.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Higher Capacity: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Explore better algorithms for embedding more data.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Cross-Platform Integration: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Implement in secure messaging apps.</a:t>
            </a:r>
          </a:p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endParaRPr kumimoji="0" lang="en-US" altLang="en-US" sz="2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Steganalysis Prevention: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Enhance robustness against detection methods. </a:t>
            </a:r>
          </a:p>
        </p:txBody>
      </p:sp>
    </p:spTree>
    <p:extLst>
      <p:ext uri="{BB962C8B-B14F-4D97-AF65-F5344CB8AC3E}">
        <p14:creationId xmlns:p14="http://schemas.microsoft.com/office/powerpoint/2010/main" val="61488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E4CA82-64EC-4D4E-A5E5-3EBB66E7B2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1" y="2766218"/>
            <a:ext cx="9298744" cy="1325563"/>
          </a:xfrm>
        </p:spPr>
        <p:txBody>
          <a:bodyPr/>
          <a:lstStyle/>
          <a:p>
            <a:pPr algn="ctr"/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4066255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FFEB4C-F209-4AE7-AA2B-B3C26CE2C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573" y="558468"/>
            <a:ext cx="10515600" cy="1325563"/>
          </a:xfrm>
        </p:spPr>
        <p:txBody>
          <a:bodyPr/>
          <a:lstStyle/>
          <a:p>
            <a:r>
              <a:rPr lang="en-US" b="1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678641-EEA3-4EC4-BF39-4075B0C120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8938"/>
            <a:ext cx="11019020" cy="523906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en-US" sz="2000" b="1" dirty="0">
                <a:latin typeface="Arial"/>
                <a:ea typeface="+mn-lt"/>
                <a:cs typeface="Arial"/>
              </a:rPr>
              <a:t>  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Problem Statement 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Arial"/>
              </a:rPr>
              <a:t>Technology used</a:t>
            </a:r>
            <a:endParaRPr lang="en-US" dirty="0">
              <a:latin typeface="Arial"/>
              <a:cs typeface="Arial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Wow factor </a:t>
            </a:r>
            <a:endParaRPr lang="en-US" sz="2000" dirty="0">
              <a:latin typeface="Arial"/>
              <a:ea typeface="+mn-lt"/>
              <a:cs typeface="+mn-lt"/>
            </a:endParaRP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End users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Result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Conclusion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Git-hub Link</a:t>
            </a:r>
          </a:p>
          <a:p>
            <a:pPr marL="305435" indent="-305435"/>
            <a:r>
              <a:rPr lang="en-US" sz="2000" b="1" dirty="0">
                <a:latin typeface="Arial"/>
                <a:ea typeface="+mn-lt"/>
                <a:cs typeface="+mn-lt"/>
              </a:rPr>
              <a:t>Future scope</a:t>
            </a:r>
          </a:p>
          <a:p>
            <a:pPr marL="0" indent="0">
              <a:buNone/>
            </a:pPr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sz="2000" b="1" dirty="0">
              <a:latin typeface="Arial"/>
              <a:ea typeface="+mn-lt"/>
              <a:cs typeface="+mn-lt"/>
            </a:endParaRPr>
          </a:p>
          <a:p>
            <a:pPr marL="305435" indent="-305435"/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900153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  <a:endParaRPr lang="en-US" sz="440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FEE4A9C-3F57-7DA7-91FD-715C3FB47F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03" y="1237632"/>
            <a:ext cx="11029615" cy="467332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What is the problem?</a:t>
            </a:r>
            <a:endParaRPr lang="en-US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Data breaches and cyber threats are increasing.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Sensitive information needs secure transmission.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Conventional encryption methods can be detected and cracked.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How does this project solve it?</a:t>
            </a:r>
            <a:endParaRPr lang="en-US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Steganography helps hide data inside images, making it undetectable.</a:t>
            </a:r>
          </a:p>
        </p:txBody>
      </p:sp>
    </p:spTree>
    <p:extLst>
      <p:ext uri="{BB962C8B-B14F-4D97-AF65-F5344CB8AC3E}">
        <p14:creationId xmlns:p14="http://schemas.microsoft.com/office/powerpoint/2010/main" val="1186421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4400" b="1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Technology  used</a:t>
            </a:r>
            <a:endParaRPr lang="en-US" sz="44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041FD9D-DF07-9C37-1E61-1D920E0EF1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1671" y="1087378"/>
            <a:ext cx="11613485" cy="5563973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>
              <a:buNone/>
            </a:pPr>
            <a:endParaRPr lang="en-IN" sz="2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Programming Language:</a:t>
            </a:r>
            <a:r>
              <a:rPr lang="en-IN" sz="2800" dirty="0"/>
              <a:t> Python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Libraries &amp; Tools:</a:t>
            </a:r>
            <a:endParaRPr lang="en-IN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/>
              <a:t>OpenCV (for image processing)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/>
              <a:t>NumPy (for data handling)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/>
              <a:t>PILLOW (for image manipulation)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/>
              <a:t>Cryptography (for additional security)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Platform: </a:t>
            </a:r>
            <a:r>
              <a:rPr lang="en-IN" sz="24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Windows 11</a:t>
            </a:r>
            <a:endParaRPr lang="en-IN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800" b="1" dirty="0"/>
              <a:t>Concept Used:</a:t>
            </a:r>
            <a:endParaRPr lang="en-IN" sz="28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IN" sz="2400" dirty="0"/>
              <a:t>Least Significant Bit (LSB) steganography</a:t>
            </a:r>
          </a:p>
        </p:txBody>
      </p:sp>
    </p:spTree>
    <p:extLst>
      <p:ext uri="{BB962C8B-B14F-4D97-AF65-F5344CB8AC3E}">
        <p14:creationId xmlns:p14="http://schemas.microsoft.com/office/powerpoint/2010/main" val="3210358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FBA75B4-2DD5-42EB-9397-F36BFB8BA7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771730"/>
            <a:ext cx="11029616" cy="530296"/>
          </a:xfrm>
        </p:spPr>
        <p:txBody>
          <a:bodyPr>
            <a:noAutofit/>
          </a:bodyPr>
          <a:lstStyle/>
          <a:p>
            <a:r>
              <a:rPr lang="en-US" sz="3200" b="1" dirty="0">
                <a:solidFill>
                  <a:schemeClr val="accent1"/>
                </a:solidFill>
                <a:latin typeface="Arial"/>
                <a:ea typeface="+mj-lt"/>
                <a:cs typeface="Arial"/>
              </a:rPr>
              <a:t>Wow factors</a:t>
            </a:r>
            <a:endParaRPr lang="en-US" sz="3200" dirty="0">
              <a:solidFill>
                <a:schemeClr val="accent1"/>
              </a:solidFill>
              <a:latin typeface="Calibri Light"/>
              <a:cs typeface="Calibri Light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C4FFAF3C-BA60-9181-132C-C36C403AAE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IN" sz="24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Undetectable Data Transmission:</a:t>
            </a:r>
            <a:r>
              <a:rPr lang="en-IN" sz="2400" dirty="0"/>
              <a:t> Hidden messages inside images appear unchanged.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Dual-layer Security:</a:t>
            </a:r>
            <a:r>
              <a:rPr lang="en-IN" sz="2400" dirty="0"/>
              <a:t> Encryption + Steganography ensures high security.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Minimal File Size Increase:</a:t>
            </a:r>
            <a:r>
              <a:rPr lang="en-IN" sz="2400" dirty="0"/>
              <a:t> No significant change in image size after data embedding.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400" b="1" dirty="0"/>
              <a:t>User-Friendly:</a:t>
            </a:r>
            <a:r>
              <a:rPr lang="en-IN" sz="2400" dirty="0"/>
              <a:t> Can be integrated into messaging apps for secure communication.</a:t>
            </a:r>
          </a:p>
          <a:p>
            <a:pPr marL="0" indent="0">
              <a:buNone/>
            </a:pPr>
            <a:endParaRPr lang="en-IN" sz="2000" b="1" dirty="0">
              <a:solidFill>
                <a:srgbClr val="0F0F0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024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45986D-DBC5-8220-FE6F-7F2ABC7C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End users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679E23-F86A-AFA9-FE9C-7F5A518E81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800" b="1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Government Agencies:</a:t>
            </a:r>
            <a:r>
              <a:rPr lang="en-US" sz="2800" dirty="0"/>
              <a:t> Securely transmit confidential information.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Journalists &amp; Whistleblowers:</a:t>
            </a:r>
            <a:r>
              <a:rPr lang="en-US" sz="2800" dirty="0"/>
              <a:t> Share sensitive data without detection.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Corporations:</a:t>
            </a:r>
            <a:r>
              <a:rPr lang="en-US" sz="2800" dirty="0"/>
              <a:t> Protect trade secrets and business communications.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800" b="1" dirty="0"/>
              <a:t>General Users:</a:t>
            </a:r>
            <a:r>
              <a:rPr lang="en-US" sz="2800" dirty="0"/>
              <a:t> Secure personal data like passwords, messages, and keys.</a:t>
            </a:r>
          </a:p>
        </p:txBody>
      </p:sp>
    </p:spTree>
    <p:extLst>
      <p:ext uri="{BB962C8B-B14F-4D97-AF65-F5344CB8AC3E}">
        <p14:creationId xmlns:p14="http://schemas.microsoft.com/office/powerpoint/2010/main" val="3819043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8070C-FF0D-BBE3-3D8A-C3794CCCE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IN" sz="4000" dirty="0">
                <a:solidFill>
                  <a:schemeClr val="accent1"/>
                </a:solidFill>
              </a:rPr>
              <a:t>Results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FA99AD-84BE-423A-6A48-51FFF5B4489F}"/>
              </a:ext>
            </a:extLst>
          </p:cNvPr>
          <p:cNvSpPr txBox="1"/>
          <p:nvPr/>
        </p:nvSpPr>
        <p:spPr>
          <a:xfrm>
            <a:off x="153563" y="1101143"/>
            <a:ext cx="1893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Encryption Code: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7B34FB3-BC3B-48AF-EF6C-B6C2F00306D9}"/>
              </a:ext>
            </a:extLst>
          </p:cNvPr>
          <p:cNvSpPr txBox="1"/>
          <p:nvPr/>
        </p:nvSpPr>
        <p:spPr>
          <a:xfrm>
            <a:off x="8212914" y="1101143"/>
            <a:ext cx="1893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Decryption Code: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08E6268-1E2D-B6CC-0898-81A62AEB7B34}"/>
              </a:ext>
            </a:extLst>
          </p:cNvPr>
          <p:cNvSpPr txBox="1"/>
          <p:nvPr/>
        </p:nvSpPr>
        <p:spPr>
          <a:xfrm>
            <a:off x="4421810" y="754525"/>
            <a:ext cx="61908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GUI: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03B7FC8-901E-E6B0-5CC2-6020A46CA9A7}"/>
              </a:ext>
            </a:extLst>
          </p:cNvPr>
          <p:cNvSpPr txBox="1"/>
          <p:nvPr/>
        </p:nvSpPr>
        <p:spPr>
          <a:xfrm>
            <a:off x="581192" y="4858465"/>
            <a:ext cx="18181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Input Image File: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D7041AB-CAC1-1786-FB59-6A830F82D376}"/>
              </a:ext>
            </a:extLst>
          </p:cNvPr>
          <p:cNvSpPr txBox="1"/>
          <p:nvPr/>
        </p:nvSpPr>
        <p:spPr>
          <a:xfrm>
            <a:off x="3667098" y="4858465"/>
            <a:ext cx="19896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>
                <a:latin typeface="Arial" panose="020B0604020202020204" pitchFamily="34" charset="0"/>
                <a:cs typeface="Arial" panose="020B0604020202020204" pitchFamily="34" charset="0"/>
              </a:rPr>
              <a:t>Output Image File:</a:t>
            </a:r>
            <a:endParaRPr lang="en-IN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59A5DF-A6D8-B638-4C15-93DC326383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1810" y="1101143"/>
            <a:ext cx="3699635" cy="37112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C49BCAB-CB0A-9A20-04C0-1D1B2ECF10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563" y="1439696"/>
            <a:ext cx="4176778" cy="337273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9DF44B9-721D-006D-9E17-B8FE28B977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6563" y="1439696"/>
            <a:ext cx="3699636" cy="4716148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17AD1CF-5A36-5170-62F9-5CF3A178F7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6864" y="5243050"/>
            <a:ext cx="2976588" cy="136401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012104A-3397-90DB-84A1-37C4DE0943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3563" y="5267425"/>
            <a:ext cx="2923396" cy="133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3780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4C6B3D-1072-C2D2-EBFE-E33CABE394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974547-DF1B-77BB-E545-9344EDB9AD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3600" b="1" dirty="0"/>
              <a:t>Achieved Goals:</a:t>
            </a:r>
            <a:endParaRPr lang="en-US" sz="3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Developed a working model for image-based data hiding.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Ensured data security using cryptographic methods.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b="1" dirty="0"/>
              <a:t>Project Impact:</a:t>
            </a:r>
            <a:endParaRPr lang="en-US" sz="36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Enables secure communication.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3200" dirty="0"/>
              <a:t>Increases awareness of steganography in cybersecurity.</a:t>
            </a:r>
          </a:p>
        </p:txBody>
      </p:sp>
    </p:spTree>
    <p:extLst>
      <p:ext uri="{BB962C8B-B14F-4D97-AF65-F5344CB8AC3E}">
        <p14:creationId xmlns:p14="http://schemas.microsoft.com/office/powerpoint/2010/main" val="42338823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9F08C-D61F-627D-C4E5-397E3E84FC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chemeClr val="accent1"/>
                </a:solidFill>
              </a:rPr>
              <a:t>GitHub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A299DD-46FA-7866-41D8-C1BFCC2F69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Make sure that there should be readme file</a:t>
            </a:r>
          </a:p>
        </p:txBody>
      </p:sp>
    </p:spTree>
    <p:extLst>
      <p:ext uri="{BB962C8B-B14F-4D97-AF65-F5344CB8AC3E}">
        <p14:creationId xmlns:p14="http://schemas.microsoft.com/office/powerpoint/2010/main" val="223066476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Dividend">
      <a:majorFont>
        <a:latin typeface="Franklin Gothic Demi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b30265f8-c5e2-4918-b4a1-b977299ca3e2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F0268AC5E70984D8FE60B7154176407" ma:contentTypeVersion="15" ma:contentTypeDescription="Create a new document." ma:contentTypeScope="" ma:versionID="104e359103f0f57b1cf9676756e5b944">
  <xsd:schema xmlns:xsd="http://www.w3.org/2001/XMLSchema" xmlns:xs="http://www.w3.org/2001/XMLSchema" xmlns:p="http://schemas.microsoft.com/office/2006/metadata/properties" xmlns:ns3="b30265f8-c5e2-4918-b4a1-b977299ca3e2" xmlns:ns4="fadb41d3-f9cb-40fb-903c-8cacaba95bb5" targetNamespace="http://schemas.microsoft.com/office/2006/metadata/properties" ma:root="true" ma:fieldsID="5615b8f8aa772998bad551f24a33de0e" ns3:_="" ns4:_="">
    <xsd:import namespace="b30265f8-c5e2-4918-b4a1-b977299ca3e2"/>
    <xsd:import namespace="fadb41d3-f9cb-40fb-903c-8cacaba95bb5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SearchProperties" minOccurs="0"/>
                <xsd:element ref="ns3:MediaServiceDateTaken" minOccurs="0"/>
                <xsd:element ref="ns3:MediaServiceObjectDetectorVersions" minOccurs="0"/>
                <xsd:element ref="ns3:MediaServiceSystem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LengthInSeconds" minOccurs="0"/>
                <xsd:element ref="ns3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30265f8-c5e2-4918-b4a1-b977299ca3e2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4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17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2" nillable="true" ma:displayName="Location" ma:indexed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adb41d3-f9cb-40fb-903c-8cacaba95bb5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D289AE2-D2AE-49D1-AFAC-3A79F6794255}">
  <ds:schemaRefs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fadb41d3-f9cb-40fb-903c-8cacaba95bb5"/>
    <ds:schemaRef ds:uri="http://purl.org/dc/terms/"/>
    <ds:schemaRef ds:uri="b30265f8-c5e2-4918-b4a1-b977299ca3e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27BD4C1-B6B1-4715-ABF9-E660A51A4EA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DD71778-17EE-4151-88AE-C8F4E8043BD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b30265f8-c5e2-4918-b4a1-b977299ca3e2"/>
    <ds:schemaRef ds:uri="fadb41d3-f9cb-40fb-903c-8cacaba95bb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Future forward</Template>
  <TotalTime>59</TotalTime>
  <Words>341</Words>
  <Application>Microsoft Office PowerPoint</Application>
  <PresentationFormat>Widescreen</PresentationFormat>
  <Paragraphs>72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Franklin Gothic Book</vt:lpstr>
      <vt:lpstr>Franklin Gothic Demi</vt:lpstr>
      <vt:lpstr>Wingdings 2</vt:lpstr>
      <vt:lpstr>DividendVTI</vt:lpstr>
      <vt:lpstr>Secure Data Hiding In Images Using Steganography</vt:lpstr>
      <vt:lpstr>OUTLINE</vt:lpstr>
      <vt:lpstr>Problem Statement</vt:lpstr>
      <vt:lpstr>Technology  used</vt:lpstr>
      <vt:lpstr>Wow factors</vt:lpstr>
      <vt:lpstr>End users</vt:lpstr>
      <vt:lpstr>Results</vt:lpstr>
      <vt:lpstr>Conclusion</vt:lpstr>
      <vt:lpstr>GitHub Link</vt:lpstr>
      <vt:lpstr>PowerPoint Presentation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SkillsBuild Partner Update template</dc:title>
  <dc:creator>Vaibhav Ostwal</dc:creator>
  <cp:lastModifiedBy>chota</cp:lastModifiedBy>
  <cp:revision>26</cp:revision>
  <dcterms:created xsi:type="dcterms:W3CDTF">2021-05-26T16:50:10Z</dcterms:created>
  <dcterms:modified xsi:type="dcterms:W3CDTF">2025-02-26T12:54:38Z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0x0101007F0268AC5E70984D8FE60B7154176407</vt:lpwstr>
  </property>
</Properties>
</file>